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23" r:id="rId2"/>
    <p:sldId id="277" r:id="rId3"/>
    <p:sldId id="257" r:id="rId4"/>
    <p:sldId id="326" r:id="rId5"/>
    <p:sldId id="303" r:id="rId6"/>
    <p:sldId id="300" r:id="rId7"/>
    <p:sldId id="313" r:id="rId8"/>
    <p:sldId id="324" r:id="rId9"/>
    <p:sldId id="327" r:id="rId10"/>
    <p:sldId id="328" r:id="rId11"/>
    <p:sldId id="271" r:id="rId12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E1A"/>
    <a:srgbClr val="9DBB23"/>
    <a:srgbClr val="EAEAEA"/>
    <a:srgbClr val="0099A5"/>
    <a:srgbClr val="FFFF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658" autoAdjust="0"/>
  </p:normalViewPr>
  <p:slideViewPr>
    <p:cSldViewPr snapToGrid="0" snapToObjects="1">
      <p:cViewPr varScale="1">
        <p:scale>
          <a:sx n="95" d="100"/>
          <a:sy n="95" d="100"/>
        </p:scale>
        <p:origin x="666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t>6/03/2018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0483C-9275-974F-8650-05EC61CC7E50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C6DA7-DA40-DC4C-AC5F-D47F3BE5E5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2978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ESTI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4" y="0"/>
            <a:ext cx="9269582" cy="51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Ó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  <p:sp>
        <p:nvSpPr>
          <p:cNvPr id="3" name="CuadroTexto 2"/>
          <p:cNvSpPr txBox="1"/>
          <p:nvPr userDrawn="1"/>
        </p:nvSpPr>
        <p:spPr>
          <a:xfrm>
            <a:off x="-3091833" y="-93634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8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ESTI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3" y="0"/>
            <a:ext cx="92695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ÓN ESTI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1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1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ESTI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in título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69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ESTI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5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Ó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6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GR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in título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695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GRAL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mplate_PPT_Mesa de trabajo 24 copia 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8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48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GRAL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mplate_PPT_Mesa de trabajo 24 copia 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8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2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ESTI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797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50702" y="4751012"/>
            <a:ext cx="1493298" cy="392488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r"/>
            <a:r>
              <a:rPr lang="es-ES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GC-F-004 V.01</a:t>
            </a:r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7" r:id="rId7"/>
    <p:sldLayoutId id="214748366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33054" y="2013478"/>
            <a:ext cx="4432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bg1"/>
                </a:solidFill>
                <a:latin typeface="Calibri"/>
                <a:cs typeface="Calibri"/>
              </a:rPr>
              <a:t>Java</a:t>
            </a:r>
            <a:r>
              <a:rPr lang="es-ES" sz="2800" b="1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733054" y="2722866"/>
            <a:ext cx="3707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ACC42D"/>
                </a:solidFill>
                <a:latin typeface="Calibri"/>
                <a:cs typeface="Calibri"/>
              </a:rPr>
              <a:t>Cristian Camilo Cadavid E.</a:t>
            </a:r>
          </a:p>
          <a:p>
            <a:r>
              <a:rPr lang="es-ES" b="1" dirty="0">
                <a:solidFill>
                  <a:srgbClr val="ACC42D"/>
                </a:solidFill>
                <a:latin typeface="Calibri"/>
                <a:cs typeface="Calibri"/>
              </a:rPr>
              <a:t>Luis Daniel Quintero Orjuela.</a:t>
            </a:r>
          </a:p>
          <a:p>
            <a:r>
              <a:rPr lang="es-ES" b="1" dirty="0">
                <a:solidFill>
                  <a:srgbClr val="ACC42D"/>
                </a:solidFill>
                <a:latin typeface="Calibri"/>
                <a:cs typeface="Calibri"/>
              </a:rPr>
              <a:t>Sebastián </a:t>
            </a:r>
            <a:r>
              <a:rPr lang="es-ES" b="1" dirty="0" err="1">
                <a:solidFill>
                  <a:srgbClr val="ACC42D"/>
                </a:solidFill>
                <a:latin typeface="Calibri"/>
                <a:cs typeface="Calibri"/>
              </a:rPr>
              <a:t>Velasquez</a:t>
            </a:r>
            <a:r>
              <a:rPr lang="es-ES" b="1" dirty="0">
                <a:solidFill>
                  <a:srgbClr val="ACC42D"/>
                </a:solidFill>
                <a:latin typeface="Calibri"/>
                <a:cs typeface="Calibri"/>
              </a:rPr>
              <a:t> Rendón</a:t>
            </a:r>
          </a:p>
        </p:txBody>
      </p:sp>
    </p:spTree>
    <p:extLst>
      <p:ext uri="{BB962C8B-B14F-4D97-AF65-F5344CB8AC3E}">
        <p14:creationId xmlns:p14="http://schemas.microsoft.com/office/powerpoint/2010/main" val="375601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/>
          <p:cNvSpPr txBox="1"/>
          <p:nvPr/>
        </p:nvSpPr>
        <p:spPr>
          <a:xfrm>
            <a:off x="531388" y="213158"/>
            <a:ext cx="28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E8E6E8"/>
                </a:solidFill>
                <a:latin typeface="Calibri"/>
                <a:cs typeface="Calibri"/>
              </a:rPr>
              <a:t>3</a:t>
            </a:r>
          </a:p>
        </p:txBody>
      </p:sp>
      <p:pic>
        <p:nvPicPr>
          <p:cNvPr id="14" name="Imagen 1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4778" y="546490"/>
            <a:ext cx="217898" cy="36000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954675" y="-1691"/>
            <a:ext cx="2591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rgbClr val="E8E6E8"/>
                </a:solidFill>
                <a:latin typeface="Calibri"/>
                <a:cs typeface="Calibri"/>
              </a:rPr>
              <a:t>Java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703727" y="1227522"/>
            <a:ext cx="2591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rgbClr val="5E5C5D"/>
                </a:solidFill>
                <a:cs typeface="Calibri"/>
              </a:rPr>
              <a:t>infographic</a:t>
            </a:r>
            <a:endParaRPr lang="es-ES" sz="2000" b="1" dirty="0">
              <a:solidFill>
                <a:srgbClr val="5E5C5D"/>
              </a:solidFill>
              <a:latin typeface="Calibri"/>
              <a:cs typeface="Calibri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745A16-CFE1-4E14-BC51-F3F384BA8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306" y="1062316"/>
            <a:ext cx="6922204" cy="399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46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8062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572279" y="2114251"/>
            <a:ext cx="5225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5E5C5D"/>
                </a:solidFill>
                <a:latin typeface="Calibri"/>
                <a:cs typeface="Calibri"/>
              </a:rPr>
              <a:t>Java, </a:t>
            </a:r>
            <a:r>
              <a:rPr lang="es-ES" sz="2800" b="1" dirty="0" err="1">
                <a:solidFill>
                  <a:srgbClr val="5E5C5D"/>
                </a:solidFill>
                <a:latin typeface="Calibri"/>
                <a:cs typeface="Calibri"/>
              </a:rPr>
              <a:t>history</a:t>
            </a:r>
            <a:r>
              <a:rPr lang="es-ES" sz="2800" b="1" dirty="0">
                <a:solidFill>
                  <a:srgbClr val="5E5C5D"/>
                </a:solidFill>
                <a:cs typeface="Calibri"/>
              </a:rPr>
              <a:t> and </a:t>
            </a:r>
            <a:r>
              <a:rPr lang="es-ES" sz="2800" b="1" dirty="0" err="1">
                <a:solidFill>
                  <a:srgbClr val="5E5C5D"/>
                </a:solidFill>
                <a:cs typeface="Calibri"/>
              </a:rPr>
              <a:t>essential</a:t>
            </a:r>
            <a:r>
              <a:rPr lang="es-ES" sz="2800" b="1" dirty="0">
                <a:solidFill>
                  <a:srgbClr val="5E5C5D"/>
                </a:solidFill>
                <a:cs typeface="Calibri"/>
              </a:rPr>
              <a:t> </a:t>
            </a:r>
            <a:r>
              <a:rPr lang="es-ES" sz="2800" b="1" dirty="0" err="1">
                <a:solidFill>
                  <a:srgbClr val="5E5C5D"/>
                </a:solidFill>
                <a:cs typeface="Calibri"/>
              </a:rPr>
              <a:t>characteristics</a:t>
            </a:r>
            <a:r>
              <a:rPr lang="es-ES" sz="2800" b="1" dirty="0">
                <a:solidFill>
                  <a:srgbClr val="5E5C5D"/>
                </a:solidFill>
                <a:cs typeface="Calibri"/>
              </a:rPr>
              <a:t> </a:t>
            </a:r>
            <a:endParaRPr lang="es-ES" sz="2800" b="1" dirty="0">
              <a:solidFill>
                <a:srgbClr val="5E5C5D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9972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1"/>
            <a:ext cx="9144000" cy="5143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747397" y="1968765"/>
            <a:ext cx="55916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 err="1">
                <a:solidFill>
                  <a:schemeClr val="bg1"/>
                </a:solidFill>
                <a:latin typeface="Calibri"/>
                <a:cs typeface="Calibri"/>
              </a:rPr>
              <a:t>What’s</a:t>
            </a:r>
            <a:r>
              <a:rPr lang="es-ES" sz="6600" b="1" dirty="0">
                <a:solidFill>
                  <a:schemeClr val="bg1"/>
                </a:solidFill>
                <a:latin typeface="Calibri"/>
                <a:cs typeface="Calibri"/>
              </a:rPr>
              <a:t> Java ?</a:t>
            </a:r>
          </a:p>
        </p:txBody>
      </p:sp>
    </p:spTree>
    <p:extLst>
      <p:ext uri="{BB962C8B-B14F-4D97-AF65-F5344CB8AC3E}">
        <p14:creationId xmlns:p14="http://schemas.microsoft.com/office/powerpoint/2010/main" val="2304344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/>
          <p:cNvSpPr txBox="1"/>
          <p:nvPr/>
        </p:nvSpPr>
        <p:spPr>
          <a:xfrm>
            <a:off x="990199" y="42726"/>
            <a:ext cx="2591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rgbClr val="E8E6E8"/>
                </a:solidFill>
                <a:latin typeface="Calibri"/>
                <a:cs typeface="Calibri"/>
              </a:rPr>
              <a:t>Java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15824" y="299835"/>
            <a:ext cx="28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E8E6E8"/>
                </a:solidFill>
                <a:latin typeface="Calibri"/>
                <a:cs typeface="Calibri"/>
              </a:rPr>
              <a:t>1</a:t>
            </a:r>
          </a:p>
        </p:txBody>
      </p:sp>
      <p:pic>
        <p:nvPicPr>
          <p:cNvPr id="14" name="Imagen 1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7519" y="651167"/>
            <a:ext cx="217898" cy="360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990199" y="1534237"/>
            <a:ext cx="2591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rgbClr val="5E5C5D"/>
                </a:solidFill>
                <a:latin typeface="Calibri"/>
                <a:cs typeface="Calibri"/>
              </a:rPr>
              <a:t>Definition</a:t>
            </a:r>
            <a:endParaRPr lang="es-ES" sz="2000" b="1" dirty="0">
              <a:solidFill>
                <a:srgbClr val="5E5C5D"/>
              </a:solidFill>
              <a:latin typeface="Calibri"/>
              <a:cs typeface="Calibri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954675" y="2151133"/>
            <a:ext cx="400921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Java is a general-purpose, concurrent, object-oriented programming language that was designed specifically to have as few implementation dependencies as possible. </a:t>
            </a:r>
          </a:p>
          <a:p>
            <a:pPr algn="just"/>
            <a:r>
              <a:rPr lang="en-US" dirty="0"/>
              <a:t> </a:t>
            </a:r>
          </a:p>
          <a:p>
            <a:endParaRPr lang="es-ES" sz="1400" dirty="0">
              <a:solidFill>
                <a:srgbClr val="5E5C5D"/>
              </a:solidFill>
              <a:latin typeface="Calibri"/>
              <a:cs typeface="Calibri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21" y="1963366"/>
            <a:ext cx="265430" cy="4191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4EF2D5F-E26D-4A00-A5E7-D672EFB93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655" y="1014883"/>
            <a:ext cx="3740344" cy="412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05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776165" y="1509921"/>
            <a:ext cx="55916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bg1"/>
                </a:solidFill>
              </a:rPr>
              <a:t>How</a:t>
            </a:r>
            <a:r>
              <a:rPr lang="es-ES" sz="6600" dirty="0">
                <a:solidFill>
                  <a:schemeClr val="bg1"/>
                </a:solidFill>
              </a:rPr>
              <a:t> </a:t>
            </a:r>
            <a:r>
              <a:rPr lang="es-ES" sz="6600" dirty="0" err="1">
                <a:solidFill>
                  <a:schemeClr val="bg1"/>
                </a:solidFill>
              </a:rPr>
              <a:t>does</a:t>
            </a:r>
            <a:r>
              <a:rPr lang="es-ES" sz="6600" dirty="0">
                <a:solidFill>
                  <a:schemeClr val="bg1"/>
                </a:solidFill>
              </a:rPr>
              <a:t> </a:t>
            </a:r>
            <a:r>
              <a:rPr lang="es-ES" sz="6600" dirty="0" err="1">
                <a:solidFill>
                  <a:schemeClr val="bg1"/>
                </a:solidFill>
              </a:rPr>
              <a:t>it</a:t>
            </a:r>
            <a:r>
              <a:rPr lang="es-ES" sz="6600" dirty="0">
                <a:solidFill>
                  <a:schemeClr val="bg1"/>
                </a:solidFill>
              </a:rPr>
              <a:t> </a:t>
            </a:r>
            <a:r>
              <a:rPr lang="es-ES" sz="6600" dirty="0" err="1">
                <a:solidFill>
                  <a:schemeClr val="bg1"/>
                </a:solidFill>
              </a:rPr>
              <a:t>work</a:t>
            </a:r>
            <a:r>
              <a:rPr lang="es-ES" sz="6600" dirty="0">
                <a:solidFill>
                  <a:schemeClr val="bg1"/>
                </a:solidFill>
              </a:rPr>
              <a:t>?</a:t>
            </a:r>
            <a:endParaRPr lang="es-ES" sz="66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8975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88024" y="191066"/>
            <a:ext cx="28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E8E6E8"/>
                </a:solidFill>
                <a:latin typeface="Calibri"/>
                <a:cs typeface="Calibri"/>
              </a:rPr>
              <a:t>2</a:t>
            </a:r>
          </a:p>
        </p:txBody>
      </p:sp>
      <p:pic>
        <p:nvPicPr>
          <p:cNvPr id="6" name="Imagen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19719" y="560398"/>
            <a:ext cx="217898" cy="36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21" y="1958193"/>
            <a:ext cx="241300" cy="3810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876066" y="20196"/>
            <a:ext cx="2591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rgbClr val="E8E6E8"/>
                </a:solidFill>
                <a:latin typeface="Calibri"/>
                <a:cs typeface="Calibri"/>
              </a:rPr>
              <a:t>Java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023965" y="1500045"/>
            <a:ext cx="2591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rgbClr val="5E5C5D"/>
                </a:solidFill>
                <a:latin typeface="Calibri"/>
                <a:cs typeface="Calibri"/>
              </a:rPr>
              <a:t>Operation</a:t>
            </a:r>
            <a:endParaRPr lang="es-ES" sz="2000" b="1" dirty="0">
              <a:solidFill>
                <a:srgbClr val="5E5C5D"/>
              </a:solidFill>
              <a:latin typeface="Calibri"/>
              <a:cs typeface="Calibri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876066" y="2073795"/>
            <a:ext cx="36959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It is a semi-compiled language that runs through its own virtual machine the Java Virtual Machine (JVM) so that the program can be read and interpreted by our computer.</a:t>
            </a:r>
            <a:endParaRPr lang="es-CO" sz="1400" dirty="0"/>
          </a:p>
          <a:p>
            <a:endParaRPr lang="es-ES" sz="1400" dirty="0">
              <a:solidFill>
                <a:srgbClr val="5E5C5D"/>
              </a:solidFill>
              <a:latin typeface="Calibri"/>
              <a:cs typeface="Calibri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BF3B67D-EAD6-443F-BF70-C6168AEF2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513" y="2300145"/>
            <a:ext cx="3714150" cy="24761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50308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747397" y="1968765"/>
            <a:ext cx="55916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Calibri"/>
                <a:cs typeface="Calibri"/>
              </a:rPr>
              <a:t>Basic </a:t>
            </a:r>
            <a:r>
              <a:rPr lang="es-ES" sz="6600" b="1" dirty="0" err="1">
                <a:solidFill>
                  <a:schemeClr val="bg1"/>
                </a:solidFill>
                <a:latin typeface="Calibri"/>
                <a:cs typeface="Calibri"/>
              </a:rPr>
              <a:t>example</a:t>
            </a:r>
            <a:endParaRPr lang="es-ES" sz="66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3836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/>
          <p:cNvSpPr txBox="1"/>
          <p:nvPr/>
        </p:nvSpPr>
        <p:spPr>
          <a:xfrm>
            <a:off x="531388" y="213158"/>
            <a:ext cx="28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E8E6E8"/>
                </a:solidFill>
                <a:latin typeface="Calibri"/>
                <a:cs typeface="Calibri"/>
              </a:rPr>
              <a:t>3</a:t>
            </a:r>
          </a:p>
        </p:txBody>
      </p:sp>
      <p:pic>
        <p:nvPicPr>
          <p:cNvPr id="14" name="Imagen 1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4778" y="546490"/>
            <a:ext cx="217898" cy="36000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954675" y="-1691"/>
            <a:ext cx="2591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rgbClr val="E8E6E8"/>
                </a:solidFill>
                <a:latin typeface="Calibri"/>
                <a:cs typeface="Calibri"/>
              </a:rPr>
              <a:t>Java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954675" y="1227522"/>
            <a:ext cx="2591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rgbClr val="5E5C5D"/>
                </a:solidFill>
                <a:latin typeface="Calibri"/>
                <a:cs typeface="Calibri"/>
              </a:rPr>
              <a:t>Example</a:t>
            </a:r>
            <a:endParaRPr lang="es-ES" sz="2000" b="1" dirty="0">
              <a:solidFill>
                <a:srgbClr val="5E5C5D"/>
              </a:solidFill>
              <a:latin typeface="Calibri"/>
              <a:cs typeface="Calibri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C6CC7CE-8A04-45E5-8D95-9FAA7A1AA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829" y="1024933"/>
            <a:ext cx="6175173" cy="395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74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999303" y="2110085"/>
            <a:ext cx="7145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 err="1">
                <a:solidFill>
                  <a:schemeClr val="bg1"/>
                </a:solidFill>
                <a:latin typeface="Calibri"/>
                <a:cs typeface="Calibri"/>
              </a:rPr>
              <a:t>Computer</a:t>
            </a:r>
            <a:r>
              <a:rPr lang="es-ES" sz="5400" b="1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ES" sz="5400" b="1" dirty="0" err="1">
                <a:solidFill>
                  <a:schemeClr val="bg1"/>
                </a:solidFill>
                <a:latin typeface="Calibri"/>
                <a:cs typeface="Calibri"/>
              </a:rPr>
              <a:t>graphics</a:t>
            </a:r>
            <a:endParaRPr lang="es-ES" sz="5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674339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ción SENA-GC-F-004-V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Presentación SENA-GC-F-004-V1</Template>
  <TotalTime>615</TotalTime>
  <Words>99</Words>
  <Application>Microsoft Office PowerPoint</Application>
  <PresentationFormat>Presentación en pantalla (16:9)</PresentationFormat>
  <Paragraphs>24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Arial</vt:lpstr>
      <vt:lpstr>Calibri</vt:lpstr>
      <vt:lpstr>Presentación SENA-GC-F-004-V1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Administrador</dc:creator>
  <cp:lastModifiedBy>cristiancadavid45@hotmail.com</cp:lastModifiedBy>
  <cp:revision>28</cp:revision>
  <dcterms:created xsi:type="dcterms:W3CDTF">2015-08-06T22:24:59Z</dcterms:created>
  <dcterms:modified xsi:type="dcterms:W3CDTF">2018-03-06T22:15:51Z</dcterms:modified>
</cp:coreProperties>
</file>